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2"/>
  </p:normalViewPr>
  <p:slideViewPr>
    <p:cSldViewPr snapToGrid="0" snapToObjects="1">
      <p:cViewPr varScale="1">
        <p:scale>
          <a:sx n="99" d="100"/>
          <a:sy n="99" d="100"/>
        </p:scale>
        <p:origin x="10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1B7EC7-EDAD-F649-B7FF-CABD85235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E909EA1-3820-C441-B5CE-26C0A2E10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F53636A-6F9E-9E47-ABBD-A963166F4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37F9ABF-EA68-8F4E-824A-87C84D7F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31FF8AD-8A6D-9E43-8E19-337328AB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94703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AE4D5A-9341-E541-89A0-65FA04C4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D7179E2-B886-2845-9F31-74F8DF1F2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0E2DD2C-7F60-6D45-9C83-3A3D00EB5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D004CEA-AC70-C64C-8A49-C511B4127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0B87A79-AE8D-EA44-81F1-2E3EC740E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7257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658EB7-1374-D443-8FA5-AF26FBB0D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56FF895-F81A-D54D-A646-B01ED5998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47A2C3E-E464-5648-A001-568A9A7B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981626E-93F5-404E-9552-B38049E84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5011021-210D-644E-8A26-1ABCC5798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37098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6A2C81C-BD1D-0045-AC08-8E76F9D39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162447-3673-1D46-89B6-1A5C19DED4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837E048-EBF2-3D49-86BF-2D5FE7C15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99E066E-F198-D744-AC2F-29F2B161B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406E492-008A-5B49-A568-09DEE6364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48CABB3-73C5-FC47-B4B0-A2FBF40AD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3495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1E44B5-ABCA-BC43-B27A-124E59469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BFF1157-F936-8F46-B3B2-F2C3BB093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73D8BFF-849E-8346-8D18-E23D33B24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C9C1A927-34B1-FC47-9BA5-A927A9B90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3993E08-40A1-874B-9BFB-31FF6377E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8A277FE-86F0-C042-A1BC-396A47FC8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5DE785C-B69A-0B4A-9258-7D22D4935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AA68A13-A80C-754E-BAD2-3CD55EBE9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5385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AAE5932-6B09-C642-B8C2-87A0B58A3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92EA7ED-E943-AA4C-882E-996696036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71B3A86-67E1-8D40-B747-96A4D627E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4E35938-C8B4-3B46-89F8-863A26C8F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7564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A44E98E-828A-E847-916D-67A30AAAE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2E757B8-8022-FA42-B74C-462894129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B460B07-3BEF-D749-96E5-C26784BB1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85643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D557B7F-5DB6-A045-A97A-138FEE7A8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078E1E5-34BE-D247-8A68-A20C7AD0F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8C37AA4-FBAC-0946-86BD-FF51165AD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5BC7C44-A128-414F-B662-ADFF43329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107C073-BB70-BD4C-A4B9-F17EB0B05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8928DCA-E5E5-5149-8F7A-C57139DC0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37039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DDE3B80-E550-2D42-A190-52FD05BB9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B721E6A-1EE4-C844-8553-591E2EEB44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13E046D-6568-EB45-81DF-F0BD76EDD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CC9230A-3E96-CC42-B2D7-103EC49B4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15831A5-D3D2-5C40-89EA-4117DEA7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37D6D39-035E-DB4E-A01E-4CE9B4AE8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4079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CCC74E-7EE5-8A46-82C2-A0332001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5E1B4B1-5423-3D40-B3C2-E9D213282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87F22DD-7B4F-FB4C-AA61-AB3A5A0D8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B687B68-F6CF-E74E-8EE3-F911B0798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0BFBBB5-9AC5-5040-A4AE-87236C705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6860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D867AC8-CBAE-1148-89BC-A1206A93FA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0B90082-D11F-8D4E-91B4-D1833BD14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F8B3D19-66BC-7C4C-95F4-9874CB7DA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8E62D22-3859-CA42-9627-1B606DD24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CA58C03-29D7-1B4F-83D4-29AC8D8FA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13544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5B4462B-74E1-2C4D-A5FA-081BEE584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335A926-07BD-1249-BC4C-676DC0475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98263BE-25A3-084A-AA87-98D77104CC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E431E-5488-E04B-A315-94DBB0D6CC43}" type="datetimeFigureOut">
              <a:rPr kumimoji="1" lang="zh-TW" altLang="en-US" smtClean="0"/>
              <a:t>2023/5/31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84C60FE-1F0B-A04D-B723-3479C5A695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B371606-E640-454E-BF42-0C295111D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F6906-3630-614D-BEFF-3A277C04251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8746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>
            <a:extLst>
              <a:ext uri="{FF2B5EF4-FFF2-40B4-BE49-F238E27FC236}">
                <a16:creationId xmlns:a16="http://schemas.microsoft.com/office/drawing/2014/main" id="{6E425508-5B93-0D4C-AEFA-BAC87B2F82E6}"/>
              </a:ext>
            </a:extLst>
          </p:cNvPr>
          <p:cNvGrpSpPr/>
          <p:nvPr/>
        </p:nvGrpSpPr>
        <p:grpSpPr>
          <a:xfrm>
            <a:off x="1958661" y="1442432"/>
            <a:ext cx="8397026" cy="309091"/>
            <a:chOff x="1958661" y="1442432"/>
            <a:chExt cx="8397026" cy="309091"/>
          </a:xfrm>
        </p:grpSpPr>
        <p:cxnSp>
          <p:nvCxnSpPr>
            <p:cNvPr id="6" name="直線接點 5">
              <a:extLst>
                <a:ext uri="{FF2B5EF4-FFF2-40B4-BE49-F238E27FC236}">
                  <a16:creationId xmlns:a16="http://schemas.microsoft.com/office/drawing/2014/main" id="{E651C589-FC7C-7F45-AD6F-CAE099AD3BBD}"/>
                </a:ext>
              </a:extLst>
            </p:cNvPr>
            <p:cNvCxnSpPr/>
            <p:nvPr/>
          </p:nvCxnSpPr>
          <p:spPr>
            <a:xfrm>
              <a:off x="1958661" y="1751523"/>
              <a:ext cx="839702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橢圓 6">
              <a:extLst>
                <a:ext uri="{FF2B5EF4-FFF2-40B4-BE49-F238E27FC236}">
                  <a16:creationId xmlns:a16="http://schemas.microsoft.com/office/drawing/2014/main" id="{A1038BF0-BC03-3745-A429-DECF935E8461}"/>
                </a:ext>
              </a:extLst>
            </p:cNvPr>
            <p:cNvSpPr/>
            <p:nvPr/>
          </p:nvSpPr>
          <p:spPr>
            <a:xfrm>
              <a:off x="2485622" y="1442433"/>
              <a:ext cx="296215" cy="29621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5A4F4A2A-B1FF-A749-BDD4-824FCA430DE3}"/>
                </a:ext>
              </a:extLst>
            </p:cNvPr>
            <p:cNvSpPr/>
            <p:nvPr/>
          </p:nvSpPr>
          <p:spPr>
            <a:xfrm>
              <a:off x="4173290" y="1448870"/>
              <a:ext cx="296215" cy="29621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9" name="橢圓 8">
              <a:extLst>
                <a:ext uri="{FF2B5EF4-FFF2-40B4-BE49-F238E27FC236}">
                  <a16:creationId xmlns:a16="http://schemas.microsoft.com/office/drawing/2014/main" id="{3D84CE19-321F-D54C-B857-920C4C8BD7EB}"/>
                </a:ext>
              </a:extLst>
            </p:cNvPr>
            <p:cNvSpPr/>
            <p:nvPr/>
          </p:nvSpPr>
          <p:spPr>
            <a:xfrm>
              <a:off x="5860959" y="1442432"/>
              <a:ext cx="296215" cy="29621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58244F1E-627F-2542-A5F3-0C7F058838A5}"/>
                </a:ext>
              </a:extLst>
            </p:cNvPr>
            <p:cNvSpPr/>
            <p:nvPr/>
          </p:nvSpPr>
          <p:spPr>
            <a:xfrm>
              <a:off x="7551314" y="1448871"/>
              <a:ext cx="296215" cy="29621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38720E22-7971-5E49-8244-72CDE72354B1}"/>
                </a:ext>
              </a:extLst>
            </p:cNvPr>
            <p:cNvSpPr/>
            <p:nvPr/>
          </p:nvSpPr>
          <p:spPr>
            <a:xfrm>
              <a:off x="9238982" y="1455308"/>
              <a:ext cx="296215" cy="296215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6A3FAE1A-2780-374B-91F9-42A0E1C4B6FE}"/>
              </a:ext>
            </a:extLst>
          </p:cNvPr>
          <p:cNvSpPr txBox="1"/>
          <p:nvPr/>
        </p:nvSpPr>
        <p:spPr>
          <a:xfrm>
            <a:off x="2369713" y="2176530"/>
            <a:ext cx="4121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>
                <a:latin typeface="Arial" panose="020B0604020202020204" pitchFamily="34" charset="0"/>
                <a:cs typeface="Arial" panose="020B0604020202020204" pitchFamily="34" charset="0"/>
              </a:rPr>
              <a:t>記憶點事件</a:t>
            </a:r>
            <a:br>
              <a:rPr kumimoji="1" lang="en-US" altLang="zh-TW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或重要經驗</a:t>
            </a:r>
            <a:endParaRPr kumimoji="1"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9A2B53D1-D9DE-F14A-92AC-2AC8CE7D41D1}"/>
              </a:ext>
            </a:extLst>
          </p:cNvPr>
          <p:cNvSpPr txBox="1"/>
          <p:nvPr/>
        </p:nvSpPr>
        <p:spPr>
          <a:xfrm>
            <a:off x="4115335" y="2176530"/>
            <a:ext cx="4121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>
                <a:latin typeface="Arial" panose="020B0604020202020204" pitchFamily="34" charset="0"/>
                <a:cs typeface="Arial" panose="020B0604020202020204" pitchFamily="34" charset="0"/>
              </a:rPr>
              <a:t>記憶點事件</a:t>
            </a:r>
            <a:br>
              <a:rPr kumimoji="1" lang="en-US" altLang="zh-TW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或重要經驗</a:t>
            </a:r>
            <a:endParaRPr kumimoji="1"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9884FF6-B8B7-8A48-BC89-93675EAC8893}"/>
              </a:ext>
            </a:extLst>
          </p:cNvPr>
          <p:cNvSpPr txBox="1"/>
          <p:nvPr/>
        </p:nvSpPr>
        <p:spPr>
          <a:xfrm>
            <a:off x="5803004" y="2176530"/>
            <a:ext cx="4121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>
                <a:latin typeface="Arial" panose="020B0604020202020204" pitchFamily="34" charset="0"/>
                <a:cs typeface="Arial" panose="020B0604020202020204" pitchFamily="34" charset="0"/>
              </a:rPr>
              <a:t>記憶點事件</a:t>
            </a:r>
            <a:br>
              <a:rPr kumimoji="1" lang="en-US" altLang="zh-TW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或重要經驗</a:t>
            </a:r>
            <a:endParaRPr kumimoji="1"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FDC041D3-B22C-834B-832D-B0530CF4AB04}"/>
              </a:ext>
            </a:extLst>
          </p:cNvPr>
          <p:cNvSpPr txBox="1"/>
          <p:nvPr/>
        </p:nvSpPr>
        <p:spPr>
          <a:xfrm>
            <a:off x="7490673" y="2244155"/>
            <a:ext cx="4121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>
                <a:latin typeface="Arial" panose="020B0604020202020204" pitchFamily="34" charset="0"/>
                <a:cs typeface="Arial" panose="020B0604020202020204" pitchFamily="34" charset="0"/>
              </a:rPr>
              <a:t>記憶點事件</a:t>
            </a:r>
            <a:br>
              <a:rPr kumimoji="1" lang="en-US" altLang="zh-TW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或重要經驗</a:t>
            </a:r>
            <a:endParaRPr kumimoji="1"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F3ABE49F-E50D-6E48-8F8A-BB41FDAD5251}"/>
              </a:ext>
            </a:extLst>
          </p:cNvPr>
          <p:cNvSpPr txBox="1"/>
          <p:nvPr/>
        </p:nvSpPr>
        <p:spPr>
          <a:xfrm>
            <a:off x="9181027" y="2244155"/>
            <a:ext cx="4121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>
                <a:latin typeface="Arial" panose="020B0604020202020204" pitchFamily="34" charset="0"/>
                <a:cs typeface="Arial" panose="020B0604020202020204" pitchFamily="34" charset="0"/>
              </a:rPr>
              <a:t>記憶點事件</a:t>
            </a:r>
            <a:br>
              <a:rPr kumimoji="1" lang="en-US" altLang="zh-TW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或重要經驗</a:t>
            </a:r>
            <a:endParaRPr kumimoji="1"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3CB7194-93FA-194F-8333-5C18FD24DA45}"/>
              </a:ext>
            </a:extLst>
          </p:cNvPr>
          <p:cNvSpPr/>
          <p:nvPr/>
        </p:nvSpPr>
        <p:spPr>
          <a:xfrm>
            <a:off x="1520079" y="74583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時間較遠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1C59348-531B-C348-8B65-30C70466AC83}"/>
              </a:ext>
            </a:extLst>
          </p:cNvPr>
          <p:cNvSpPr/>
          <p:nvPr/>
        </p:nvSpPr>
        <p:spPr>
          <a:xfrm>
            <a:off x="9593151" y="74583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時間較近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54779476-5B5B-9A45-828C-DC9DB1943327}"/>
              </a:ext>
            </a:extLst>
          </p:cNvPr>
          <p:cNvSpPr txBox="1"/>
          <p:nvPr/>
        </p:nvSpPr>
        <p:spPr>
          <a:xfrm>
            <a:off x="4055771" y="5592676"/>
            <a:ext cx="408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b="1" dirty="0"/>
              <a:t>為這些對你而言重要的事件和經驗命名</a:t>
            </a:r>
          </a:p>
        </p:txBody>
      </p:sp>
    </p:spTree>
    <p:extLst>
      <p:ext uri="{BB962C8B-B14F-4D97-AF65-F5344CB8AC3E}">
        <p14:creationId xmlns:p14="http://schemas.microsoft.com/office/powerpoint/2010/main" val="1738386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33</Words>
  <Application>Microsoft Macintosh PowerPoint</Application>
  <PresentationFormat>寬螢幕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Yi-An Chen</dc:creator>
  <cp:lastModifiedBy>Yi-An Chen</cp:lastModifiedBy>
  <cp:revision>1</cp:revision>
  <dcterms:created xsi:type="dcterms:W3CDTF">2023-05-31T09:44:26Z</dcterms:created>
  <dcterms:modified xsi:type="dcterms:W3CDTF">2023-05-31T09:52:58Z</dcterms:modified>
</cp:coreProperties>
</file>